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10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4610F-310E-4B12-AD33-DB1C67E0DE85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B41931F-A1D3-452F-B4F5-68CFDE381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889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4610F-310E-4B12-AD33-DB1C67E0DE85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41931F-A1D3-452F-B4F5-68CFDE381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712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4610F-310E-4B12-AD33-DB1C67E0DE85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41931F-A1D3-452F-B4F5-68CFDE3813F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0403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4610F-310E-4B12-AD33-DB1C67E0DE85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41931F-A1D3-452F-B4F5-68CFDE381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2920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4610F-310E-4B12-AD33-DB1C67E0DE85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41931F-A1D3-452F-B4F5-68CFDE3813F3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17790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4610F-310E-4B12-AD33-DB1C67E0DE85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41931F-A1D3-452F-B4F5-68CFDE381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469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4610F-310E-4B12-AD33-DB1C67E0DE85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1931F-A1D3-452F-B4F5-68CFDE381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9391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4610F-310E-4B12-AD33-DB1C67E0DE85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1931F-A1D3-452F-B4F5-68CFDE381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59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4610F-310E-4B12-AD33-DB1C67E0DE85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1931F-A1D3-452F-B4F5-68CFDE381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226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4610F-310E-4B12-AD33-DB1C67E0DE85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41931F-A1D3-452F-B4F5-68CFDE381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447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4610F-310E-4B12-AD33-DB1C67E0DE85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41931F-A1D3-452F-B4F5-68CFDE381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476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4610F-310E-4B12-AD33-DB1C67E0DE85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41931F-A1D3-452F-B4F5-68CFDE381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015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4610F-310E-4B12-AD33-DB1C67E0DE85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1931F-A1D3-452F-B4F5-68CFDE381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160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4610F-310E-4B12-AD33-DB1C67E0DE85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1931F-A1D3-452F-B4F5-68CFDE381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364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4610F-310E-4B12-AD33-DB1C67E0DE85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1931F-A1D3-452F-B4F5-68CFDE381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369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4610F-310E-4B12-AD33-DB1C67E0DE85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41931F-A1D3-452F-B4F5-68CFDE381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495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4610F-310E-4B12-AD33-DB1C67E0DE85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B41931F-A1D3-452F-B4F5-68CFDE381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934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AA0C6-245B-9728-627D-63759DD447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5360" y="505143"/>
            <a:ext cx="9144000" cy="2387600"/>
          </a:xfrm>
        </p:spPr>
        <p:txBody>
          <a:bodyPr>
            <a:noAutofit/>
          </a:bodyPr>
          <a:lstStyle/>
          <a:p>
            <a:pPr algn="ctr"/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Madaripur Govt. Technical School and College.</a:t>
            </a:r>
            <a:br>
              <a:rPr lang="en-US" sz="2800" dirty="0"/>
            </a:br>
            <a:r>
              <a:rPr lang="en-US" sz="2800" dirty="0"/>
              <a:t>Subject: English</a:t>
            </a:r>
            <a:br>
              <a:rPr lang="en-US" sz="2800" dirty="0"/>
            </a:br>
            <a:r>
              <a:rPr lang="en-US" sz="2800" dirty="0"/>
              <a:t>Topic: </a:t>
            </a:r>
            <a:r>
              <a:rPr lang="en-US" sz="2800" b="1" dirty="0"/>
              <a:t>Transformation of sentences</a:t>
            </a:r>
            <a:br>
              <a:rPr lang="en-US" sz="2800" b="1" dirty="0"/>
            </a:br>
            <a:r>
              <a:rPr lang="en-US" sz="2800" dirty="0"/>
              <a:t>			Teacher’s Name: Mohammad Rana Sheikh</a:t>
            </a:r>
            <a:br>
              <a:rPr lang="en-US" sz="2800" dirty="0"/>
            </a:br>
            <a:r>
              <a:rPr lang="en-US" sz="2800" dirty="0"/>
              <a:t>												Instructor (English)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0DDC9E-EA07-E5EF-7B50-6F3D848642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19301" y="3073401"/>
            <a:ext cx="9879012" cy="2830262"/>
          </a:xfrm>
        </p:spPr>
        <p:txBody>
          <a:bodyPr/>
          <a:lstStyle/>
          <a:p>
            <a:r>
              <a:rPr lang="en-US" sz="2800" b="1" dirty="0"/>
              <a:t>Objectives</a:t>
            </a:r>
            <a:r>
              <a:rPr lang="en-US" sz="2800" dirty="0"/>
              <a:t>: By the end of this lesson, students will be able to: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/>
              <a:t>Identify different type of sentences.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/>
              <a:t>Make sentences.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/>
              <a:t>Transform sentences as directed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50505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8C77E-15F4-AC74-A803-5B77FC142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sentences: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15792-E382-DF2C-B798-D084011CA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2800" dirty="0"/>
              <a:t>Assertive Sentence</a:t>
            </a:r>
          </a:p>
          <a:p>
            <a:pPr>
              <a:buFont typeface="+mj-lt"/>
              <a:buAutoNum type="arabicPeriod"/>
            </a:pPr>
            <a:r>
              <a:rPr lang="en-US" sz="2800" dirty="0"/>
              <a:t>Interrogative Sentence</a:t>
            </a:r>
          </a:p>
          <a:p>
            <a:pPr>
              <a:buFont typeface="+mj-lt"/>
              <a:buAutoNum type="arabicPeriod"/>
            </a:pPr>
            <a:r>
              <a:rPr lang="en-US" sz="2800" dirty="0"/>
              <a:t>Imperative </a:t>
            </a:r>
            <a:r>
              <a:rPr lang="en-US" sz="2800" dirty="0" err="1"/>
              <a:t>Setences</a:t>
            </a:r>
            <a:endParaRPr lang="en-US" sz="2800" dirty="0"/>
          </a:p>
          <a:p>
            <a:pPr>
              <a:buFont typeface="+mj-lt"/>
              <a:buAutoNum type="arabicPeriod"/>
            </a:pPr>
            <a:r>
              <a:rPr lang="en-US" sz="2800" dirty="0"/>
              <a:t>Optative Sentence</a:t>
            </a:r>
          </a:p>
          <a:p>
            <a:pPr>
              <a:buFont typeface="+mj-lt"/>
              <a:buAutoNum type="arabicPeriod"/>
            </a:pPr>
            <a:r>
              <a:rPr lang="en-US" sz="2800" dirty="0"/>
              <a:t>Exclamatory Sentence</a:t>
            </a:r>
          </a:p>
        </p:txBody>
      </p:sp>
    </p:spTree>
    <p:extLst>
      <p:ext uri="{BB962C8B-B14F-4D97-AF65-F5344CB8AC3E}">
        <p14:creationId xmlns:p14="http://schemas.microsoft.com/office/powerpoint/2010/main" val="1931429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6E060-2327-C46E-94C8-E872B3F28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Transformation of sentences from affirmative to negative &amp; vice-versa.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C74C2E-F078-7946-F1F5-1D4EBF5B2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AutoNum type="arabicPeriod"/>
            </a:pPr>
            <a:r>
              <a:rPr lang="en-US" sz="3000" dirty="0"/>
              <a:t>Only you are my best friend. (Negative)</a:t>
            </a:r>
          </a:p>
          <a:p>
            <a:pPr marL="0" indent="0">
              <a:buNone/>
            </a:pPr>
            <a:r>
              <a:rPr lang="en-US" sz="3000" dirty="0"/>
              <a:t>None but you are my best friend.</a:t>
            </a:r>
          </a:p>
          <a:p>
            <a:pPr marL="0" indent="0">
              <a:buNone/>
            </a:pPr>
            <a:r>
              <a:rPr lang="en-US" sz="3000" dirty="0"/>
              <a:t>2. Only the admit card is allowed in the exam hall. (Negative)</a:t>
            </a:r>
          </a:p>
          <a:p>
            <a:pPr marL="0" indent="0">
              <a:buNone/>
            </a:pPr>
            <a:r>
              <a:rPr lang="en-US" sz="3000" dirty="0"/>
              <a:t>Nothing but the admit card is allowed in the exam hall.</a:t>
            </a:r>
          </a:p>
          <a:p>
            <a:pPr marL="0" indent="0">
              <a:buNone/>
            </a:pPr>
            <a:r>
              <a:rPr lang="en-US" sz="3000" dirty="0"/>
              <a:t>3. We must obey our parents. (Negative)</a:t>
            </a:r>
          </a:p>
          <a:p>
            <a:pPr marL="0" indent="0">
              <a:buNone/>
            </a:pPr>
            <a:r>
              <a:rPr lang="en-US" sz="3000" dirty="0"/>
              <a:t>We cannot but obey our parents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2768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712A0-E89F-C30D-00C7-EB600FE52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Assertive to Interrogative &amp; vice-versa.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A48C4-7D70-0299-4D7B-00B9D697A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dirty="0"/>
              <a:t>1</a:t>
            </a:r>
            <a:r>
              <a:rPr lang="en-US" sz="2800"/>
              <a:t>. </a:t>
            </a:r>
            <a:r>
              <a:rPr lang="en-US" sz="2800" dirty="0"/>
              <a:t>Every mother loves her child.</a:t>
            </a:r>
          </a:p>
          <a:p>
            <a:pPr marL="0" indent="0">
              <a:buNone/>
            </a:pPr>
            <a:r>
              <a:rPr lang="en-US" sz="2800" dirty="0"/>
              <a:t>Which mother hates her child?</a:t>
            </a:r>
          </a:p>
          <a:p>
            <a:pPr marL="0" indent="0">
              <a:buNone/>
            </a:pPr>
            <a:r>
              <a:rPr lang="en-US" sz="2800" dirty="0"/>
              <a:t>2. Everyone wants success in life. </a:t>
            </a:r>
          </a:p>
          <a:p>
            <a:pPr marL="0" indent="0">
              <a:buNone/>
            </a:pPr>
            <a:r>
              <a:rPr lang="en-US" sz="2800" dirty="0"/>
              <a:t>Who doesn’t want success in life?</a:t>
            </a:r>
          </a:p>
          <a:p>
            <a:pPr marL="0" indent="0">
              <a:buNone/>
            </a:pPr>
            <a:r>
              <a:rPr lang="en-US" sz="2800" dirty="0"/>
              <a:t>3. She is a happy girl.</a:t>
            </a:r>
          </a:p>
          <a:p>
            <a:pPr marL="0" indent="0">
              <a:buNone/>
            </a:pPr>
            <a:r>
              <a:rPr lang="en-US" sz="2800" dirty="0"/>
              <a:t>Isn’t she a happy girl?</a:t>
            </a:r>
          </a:p>
          <a:p>
            <a:pPr marL="0" indent="0">
              <a:buNone/>
            </a:pPr>
            <a:r>
              <a:rPr lang="en-US" sz="2800" dirty="0"/>
              <a:t>4. They have won the game.</a:t>
            </a:r>
          </a:p>
          <a:p>
            <a:pPr marL="0" indent="0">
              <a:buNone/>
            </a:pPr>
            <a:r>
              <a:rPr lang="en-US" sz="2800" dirty="0"/>
              <a:t>Haven’t they won the game?</a:t>
            </a:r>
          </a:p>
        </p:txBody>
      </p:sp>
    </p:spTree>
    <p:extLst>
      <p:ext uri="{BB962C8B-B14F-4D97-AF65-F5344CB8AC3E}">
        <p14:creationId xmlns:p14="http://schemas.microsoft.com/office/powerpoint/2010/main" val="172811394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82</TotalTime>
  <Words>229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Wisp</vt:lpstr>
      <vt:lpstr>    Madaripur Govt. Technical School and College. Subject: English Topic: Transformation of sentences    Teacher’s Name: Mohammad Rana Sheikh             Instructor (English)</vt:lpstr>
      <vt:lpstr>Types of sentences:</vt:lpstr>
      <vt:lpstr>Transformation of sentences from affirmative to negative &amp; vice-versa.</vt:lpstr>
      <vt:lpstr>Assertive to Interrogative &amp; vice-versa.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Madaripur Govt. Technical School and College. Subject: English Topic: Transformation of sentences    Teacher’s Name: Mohammad Rana Sheikh             Instructor (English)</dc:title>
  <dc:creator>dell tast</dc:creator>
  <cp:lastModifiedBy>ranabccfr92@gmail.com</cp:lastModifiedBy>
  <cp:revision>5</cp:revision>
  <dcterms:created xsi:type="dcterms:W3CDTF">2023-11-07T09:14:20Z</dcterms:created>
  <dcterms:modified xsi:type="dcterms:W3CDTF">2023-11-07T11:32:57Z</dcterms:modified>
</cp:coreProperties>
</file>